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slide" Target="slides/slide6.xml"/><Relationship Id="rId22" Type="http://schemas.openxmlformats.org/officeDocument/2006/relationships/font" Target="fonts/Roboto-boldItalic.fntdata"/><Relationship Id="rId10" Type="http://schemas.openxmlformats.org/officeDocument/2006/relationships/slide" Target="slides/slide5.xml"/><Relationship Id="rId21"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a6023e678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a6023e678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a6023e6789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a6023e678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a6023e678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a6023e6789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a6023e678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a6023e678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a6023e6789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a6023e6789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a6023e678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a6023e678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a6023e6789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a6023e6789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a6023e678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a6023e678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a6023e6789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a6023e6789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SPP-ICS</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Babbu Rai</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Threat agents in SPP-ICS</a:t>
            </a:r>
            <a:endParaRPr/>
          </a:p>
        </p:txBody>
      </p:sp>
      <p:pic>
        <p:nvPicPr>
          <p:cNvPr id="122" name="Google Shape;122;p22"/>
          <p:cNvPicPr preferRelativeResize="0"/>
          <p:nvPr/>
        </p:nvPicPr>
        <p:blipFill>
          <a:blip r:embed="rId3">
            <a:alphaModFix/>
          </a:blip>
          <a:stretch>
            <a:fillRect/>
          </a:stretch>
        </p:blipFill>
        <p:spPr>
          <a:xfrm>
            <a:off x="152400" y="1808225"/>
            <a:ext cx="8839198" cy="305109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Sources of Vulnerability</a:t>
            </a:r>
            <a:endParaRPr/>
          </a:p>
        </p:txBody>
      </p:sp>
      <p:pic>
        <p:nvPicPr>
          <p:cNvPr id="128" name="Google Shape;128;p23"/>
          <p:cNvPicPr preferRelativeResize="0"/>
          <p:nvPr/>
        </p:nvPicPr>
        <p:blipFill>
          <a:blip r:embed="rId3">
            <a:alphaModFix/>
          </a:blip>
          <a:stretch>
            <a:fillRect/>
          </a:stretch>
        </p:blipFill>
        <p:spPr>
          <a:xfrm>
            <a:off x="163350" y="1914950"/>
            <a:ext cx="8839202" cy="29044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Threats Addressed by the STOE</a:t>
            </a:r>
            <a:endParaRPr/>
          </a:p>
        </p:txBody>
      </p:sp>
      <p:sp>
        <p:nvSpPr>
          <p:cNvPr id="134" name="Google Shape;134;p24"/>
          <p:cNvSpPr txBox="1"/>
          <p:nvPr>
            <p:ph idx="1" type="body"/>
          </p:nvPr>
        </p:nvSpPr>
        <p:spPr>
          <a:xfrm>
            <a:off x="471900" y="1919075"/>
            <a:ext cx="4100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Threat Agents  </a:t>
            </a:r>
            <a:endParaRPr/>
          </a:p>
          <a:p>
            <a:pPr indent="-342900" lvl="0" marL="457200" rtl="0" algn="l">
              <a:spcBef>
                <a:spcPts val="0"/>
              </a:spcBef>
              <a:spcAft>
                <a:spcPts val="0"/>
              </a:spcAft>
              <a:buSzPts val="1800"/>
              <a:buAutoNum type="arabicPeriod"/>
            </a:pPr>
            <a:r>
              <a:rPr lang="en"/>
              <a:t>Sources of Vulnerability</a:t>
            </a:r>
            <a:endParaRPr/>
          </a:p>
          <a:p>
            <a:pPr indent="-342900" lvl="0" marL="457200" rtl="0" algn="l">
              <a:spcBef>
                <a:spcPts val="0"/>
              </a:spcBef>
              <a:spcAft>
                <a:spcPts val="0"/>
              </a:spcAft>
              <a:buSzPts val="1800"/>
              <a:buAutoNum type="arabicPeriod"/>
            </a:pPr>
            <a:r>
              <a:rPr lang="en"/>
              <a:t>Attack Descriptions </a:t>
            </a:r>
            <a:endParaRPr/>
          </a:p>
          <a:p>
            <a:pPr indent="-342900" lvl="0" marL="457200" rtl="0" algn="l">
              <a:spcBef>
                <a:spcPts val="0"/>
              </a:spcBef>
              <a:spcAft>
                <a:spcPts val="0"/>
              </a:spcAft>
              <a:buSzPts val="1800"/>
              <a:buAutoNum type="arabicPeriod"/>
            </a:pPr>
            <a:r>
              <a:rPr lang="en"/>
              <a:t>Assets </a:t>
            </a:r>
            <a:endParaRPr/>
          </a:p>
          <a:p>
            <a:pPr indent="-342900" lvl="0" marL="457200" rtl="0" algn="l">
              <a:spcBef>
                <a:spcPts val="0"/>
              </a:spcBef>
              <a:spcAft>
                <a:spcPts val="0"/>
              </a:spcAft>
              <a:buSzPts val="1800"/>
              <a:buAutoNum type="arabicPeriod"/>
            </a:pPr>
            <a:r>
              <a:rPr lang="en"/>
              <a:t>Threat Description</a:t>
            </a:r>
            <a:endParaRPr/>
          </a:p>
          <a:p>
            <a:pPr indent="-342900" lvl="0" marL="457200" rtl="0" algn="l">
              <a:spcBef>
                <a:spcPts val="0"/>
              </a:spcBef>
              <a:spcAft>
                <a:spcPts val="0"/>
              </a:spcAft>
              <a:buSzPts val="1800"/>
              <a:buAutoNum type="arabicPeriod"/>
            </a:pPr>
            <a:r>
              <a:rPr lang="en"/>
              <a:t>Organizational Security Policies</a:t>
            </a:r>
            <a:endParaRPr/>
          </a:p>
          <a:p>
            <a:pPr indent="-342900" lvl="0" marL="457200" rtl="0" algn="l">
              <a:spcBef>
                <a:spcPts val="0"/>
              </a:spcBef>
              <a:spcAft>
                <a:spcPts val="0"/>
              </a:spcAft>
              <a:buSzPts val="1800"/>
              <a:buAutoNum type="arabicPeriod"/>
            </a:pPr>
            <a:r>
              <a:rPr lang="en"/>
              <a:t>Risks</a:t>
            </a:r>
            <a:endParaRPr/>
          </a:p>
          <a:p>
            <a:pPr indent="-342900" lvl="0" marL="457200" rtl="0" algn="l">
              <a:spcBef>
                <a:spcPts val="0"/>
              </a:spcBef>
              <a:spcAft>
                <a:spcPts val="0"/>
              </a:spcAft>
              <a:buSzPts val="1800"/>
              <a:buAutoNum type="arabicPeriod"/>
            </a:pPr>
            <a:r>
              <a:rPr lang="en"/>
              <a:t>Security Objectives, etc</a:t>
            </a:r>
            <a:endParaRPr/>
          </a:p>
        </p:txBody>
      </p:sp>
      <p:pic>
        <p:nvPicPr>
          <p:cNvPr id="135" name="Google Shape;135;p24"/>
          <p:cNvPicPr preferRelativeResize="0"/>
          <p:nvPr/>
        </p:nvPicPr>
        <p:blipFill rotWithShape="1">
          <a:blip r:embed="rId3">
            <a:alphaModFix/>
          </a:blip>
          <a:srcRect b="2942" l="0" r="0" t="3354"/>
          <a:stretch/>
        </p:blipFill>
        <p:spPr>
          <a:xfrm>
            <a:off x="4572000" y="1700975"/>
            <a:ext cx="4267200" cy="3265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ph idx="4294967295" type="title"/>
          </p:nvPr>
        </p:nvSpPr>
        <p:spPr>
          <a:xfrm>
            <a:off x="773700" y="1663450"/>
            <a:ext cx="75966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Thank you</a:t>
            </a:r>
            <a:endParaRPr>
              <a:solidFill>
                <a:schemeClr val="lt2"/>
              </a:solidFill>
            </a:endParaRPr>
          </a:p>
        </p:txBody>
      </p:sp>
      <p:cxnSp>
        <p:nvCxnSpPr>
          <p:cNvPr id="141" name="Google Shape;141;p25"/>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
        <p:nvSpPr>
          <p:cNvPr id="142" name="Google Shape;142;p25"/>
          <p:cNvSpPr txBox="1"/>
          <p:nvPr>
            <p:ph idx="4294967295" type="body"/>
          </p:nvPr>
        </p:nvSpPr>
        <p:spPr>
          <a:xfrm>
            <a:off x="773700" y="2961650"/>
            <a:ext cx="7596600" cy="518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Q/A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60950" y="217700"/>
            <a:ext cx="8222100" cy="458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Agenda</a:t>
            </a:r>
            <a:endParaRPr/>
          </a:p>
          <a:p>
            <a:pPr indent="-355600" lvl="0" marL="457200" rtl="0" algn="l">
              <a:spcBef>
                <a:spcPts val="0"/>
              </a:spcBef>
              <a:spcAft>
                <a:spcPts val="0"/>
              </a:spcAft>
              <a:buSzPts val="2000"/>
              <a:buChar char="●"/>
            </a:pPr>
            <a:r>
              <a:rPr lang="en" sz="2000"/>
              <a:t>Introduction</a:t>
            </a:r>
            <a:endParaRPr sz="2000"/>
          </a:p>
          <a:p>
            <a:pPr indent="-355600" lvl="0" marL="457200" rtl="0" algn="l">
              <a:spcBef>
                <a:spcPts val="0"/>
              </a:spcBef>
              <a:spcAft>
                <a:spcPts val="0"/>
              </a:spcAft>
              <a:buSzPts val="2000"/>
              <a:buChar char="●"/>
            </a:pPr>
            <a:r>
              <a:rPr lang="en" sz="2000"/>
              <a:t>SPP-ICS</a:t>
            </a:r>
            <a:endParaRPr sz="2000"/>
          </a:p>
          <a:p>
            <a:pPr indent="-355600" lvl="0" marL="457200" rtl="0" algn="l">
              <a:spcBef>
                <a:spcPts val="0"/>
              </a:spcBef>
              <a:spcAft>
                <a:spcPts val="0"/>
              </a:spcAft>
              <a:buSzPts val="2000"/>
              <a:buChar char="●"/>
            </a:pPr>
            <a:r>
              <a:rPr lang="en" sz="2000"/>
              <a:t>Need for an ICS SPP</a:t>
            </a:r>
            <a:endParaRPr sz="2000"/>
          </a:p>
          <a:p>
            <a:pPr indent="-355600" lvl="0" marL="457200" rtl="0" algn="l">
              <a:spcBef>
                <a:spcPts val="0"/>
              </a:spcBef>
              <a:spcAft>
                <a:spcPts val="0"/>
              </a:spcAft>
              <a:buSzPts val="2000"/>
              <a:buChar char="●"/>
            </a:pPr>
            <a:r>
              <a:rPr lang="en" sz="2000"/>
              <a:t>Security Features of The STOE</a:t>
            </a:r>
            <a:endParaRPr sz="2000"/>
          </a:p>
          <a:p>
            <a:pPr indent="-355600" lvl="0" marL="457200" rtl="0" algn="l">
              <a:spcBef>
                <a:spcPts val="0"/>
              </a:spcBef>
              <a:spcAft>
                <a:spcPts val="0"/>
              </a:spcAft>
              <a:buSzPts val="2000"/>
              <a:buChar char="●"/>
            </a:pPr>
            <a:r>
              <a:rPr lang="en" sz="2000"/>
              <a:t>Threat agents in SPP-ICS</a:t>
            </a:r>
            <a:endParaRPr sz="2000"/>
          </a:p>
          <a:p>
            <a:pPr indent="-355600" lvl="0" marL="457200" rtl="0" algn="l">
              <a:spcBef>
                <a:spcPts val="0"/>
              </a:spcBef>
              <a:spcAft>
                <a:spcPts val="0"/>
              </a:spcAft>
              <a:buSzPts val="2000"/>
              <a:buChar char="●"/>
            </a:pPr>
            <a:r>
              <a:rPr lang="en" sz="2000"/>
              <a:t>Sources of Vulnerability</a:t>
            </a:r>
            <a:endParaRPr sz="2000"/>
          </a:p>
          <a:p>
            <a:pPr indent="-355600" lvl="0" marL="457200" rtl="0" algn="l">
              <a:spcBef>
                <a:spcPts val="0"/>
              </a:spcBef>
              <a:spcAft>
                <a:spcPts val="0"/>
              </a:spcAft>
              <a:buSzPts val="2000"/>
              <a:buChar char="●"/>
            </a:pPr>
            <a:r>
              <a:rPr lang="en" sz="2000"/>
              <a:t>Threats Addressed by the STOE</a:t>
            </a:r>
            <a:endParaRPr sz="2000"/>
          </a:p>
          <a:p>
            <a:pPr indent="0" lvl="0" marL="0" rtl="0" algn="l">
              <a:spcBef>
                <a:spcPts val="0"/>
              </a:spcBef>
              <a:spcAft>
                <a:spcPts val="0"/>
              </a:spcAft>
              <a:buNone/>
            </a:pPr>
            <a:r>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9" name="Google Shape;79;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System Protection Profile for Industrial Control Systems (SPP-ICS)</a:t>
            </a:r>
            <a:endParaRPr/>
          </a:p>
          <a:p>
            <a:pPr indent="0" lvl="0" marL="0" rtl="0" algn="l">
              <a:spcBef>
                <a:spcPts val="1600"/>
              </a:spcBef>
              <a:spcAft>
                <a:spcPts val="0"/>
              </a:spcAft>
              <a:buNone/>
            </a:pPr>
            <a:r>
              <a:rPr lang="en"/>
              <a:t>Under Process Control Security Requirements Forum (PCSRF)</a:t>
            </a:r>
            <a:endParaRPr/>
          </a:p>
          <a:p>
            <a:pPr indent="0" lvl="0" marL="0" rtl="0" algn="l">
              <a:spcBef>
                <a:spcPts val="1600"/>
              </a:spcBef>
              <a:spcAft>
                <a:spcPts val="1600"/>
              </a:spcAft>
              <a:buNone/>
            </a:pPr>
            <a:r>
              <a:rPr lang="en"/>
              <a:t>High Level Overview.</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SPP-ICS</a:t>
            </a:r>
            <a:endParaRPr/>
          </a:p>
        </p:txBody>
      </p:sp>
      <p:sp>
        <p:nvSpPr>
          <p:cNvPr id="85" name="Google Shape;85;p1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System Protection Profile for Industrial Control Systems (SPP-ICS) is a set of security requirements for new industrial control systems. </a:t>
            </a:r>
            <a:endParaRPr/>
          </a:p>
          <a:p>
            <a:pPr indent="0" lvl="0" marL="0" rtl="0" algn="l">
              <a:spcBef>
                <a:spcPts val="1600"/>
              </a:spcBef>
              <a:spcAft>
                <a:spcPts val="0"/>
              </a:spcAft>
              <a:buNone/>
            </a:pPr>
            <a:r>
              <a:rPr lang="en"/>
              <a:t>A.k.a. System Protection Profile--Industrial Control Systems Version 1.0</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SPP-ICS (Cont.)</a:t>
            </a:r>
            <a:endParaRPr/>
          </a:p>
        </p:txBody>
      </p:sp>
      <p:sp>
        <p:nvSpPr>
          <p:cNvPr id="91" name="Google Shape;91;p1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basic Acronyms in Documents </a:t>
            </a:r>
            <a:endParaRPr/>
          </a:p>
          <a:p>
            <a:pPr indent="0" lvl="0" marL="0" rtl="0" algn="l">
              <a:spcBef>
                <a:spcPts val="1600"/>
              </a:spcBef>
              <a:spcAft>
                <a:spcPts val="0"/>
              </a:spcAft>
              <a:buNone/>
            </a:pPr>
            <a:r>
              <a:rPr lang="en"/>
              <a:t>CC : Common Criteria</a:t>
            </a:r>
            <a:endParaRPr/>
          </a:p>
          <a:p>
            <a:pPr indent="0" lvl="0" marL="0" rtl="0" algn="l">
              <a:spcBef>
                <a:spcPts val="1600"/>
              </a:spcBef>
              <a:spcAft>
                <a:spcPts val="0"/>
              </a:spcAft>
              <a:buNone/>
            </a:pPr>
            <a:r>
              <a:rPr lang="en"/>
              <a:t>STOE : System Target of Evaluation</a:t>
            </a:r>
            <a:endParaRPr/>
          </a:p>
          <a:p>
            <a:pPr indent="0" lvl="0" marL="0" rtl="0" algn="l">
              <a:spcBef>
                <a:spcPts val="1600"/>
              </a:spcBef>
              <a:spcAft>
                <a:spcPts val="0"/>
              </a:spcAft>
              <a:buNone/>
            </a:pPr>
            <a:r>
              <a:rPr lang="en"/>
              <a:t>TSC : TSF Scope of Control</a:t>
            </a:r>
            <a:endParaRPr/>
          </a:p>
          <a:p>
            <a:pPr indent="0" lvl="0" marL="0" rtl="0" algn="l">
              <a:spcBef>
                <a:spcPts val="1600"/>
              </a:spcBef>
              <a:spcAft>
                <a:spcPts val="1600"/>
              </a:spcAft>
              <a:buNone/>
            </a:pPr>
            <a:r>
              <a:rPr lang="en"/>
              <a:t>TSF : Technical Security Functions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SPP-ICS (Cont.)</a:t>
            </a:r>
            <a:endParaRPr/>
          </a:p>
        </p:txBody>
      </p:sp>
      <p:sp>
        <p:nvSpPr>
          <p:cNvPr id="97" name="Google Shape;97;p1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Document Organization :- </a:t>
            </a:r>
            <a:endParaRPr/>
          </a:p>
          <a:p>
            <a:pPr indent="-342900" lvl="0" marL="457200" rtl="0" algn="l">
              <a:spcBef>
                <a:spcPts val="1600"/>
              </a:spcBef>
              <a:spcAft>
                <a:spcPts val="0"/>
              </a:spcAft>
              <a:buSzPts val="1800"/>
              <a:buChar char="●"/>
            </a:pPr>
            <a:r>
              <a:rPr b="1" lang="en"/>
              <a:t>Section 1</a:t>
            </a:r>
            <a:r>
              <a:rPr lang="en"/>
              <a:t> provides the introductory material for the System Protection Profile. </a:t>
            </a:r>
            <a:endParaRPr/>
          </a:p>
          <a:p>
            <a:pPr indent="-342900" lvl="0" marL="457200" rtl="0" algn="l">
              <a:spcBef>
                <a:spcPts val="0"/>
              </a:spcBef>
              <a:spcAft>
                <a:spcPts val="0"/>
              </a:spcAft>
              <a:buSzPts val="1800"/>
              <a:buChar char="●"/>
            </a:pPr>
            <a:r>
              <a:rPr b="1" lang="en"/>
              <a:t>Section 2</a:t>
            </a:r>
            <a:r>
              <a:rPr lang="en"/>
              <a:t> provides general purpose and STOE description</a:t>
            </a:r>
            <a:endParaRPr/>
          </a:p>
          <a:p>
            <a:pPr indent="-342900" lvl="0" marL="457200" rtl="0" algn="l">
              <a:spcBef>
                <a:spcPts val="0"/>
              </a:spcBef>
              <a:spcAft>
                <a:spcPts val="0"/>
              </a:spcAft>
              <a:buSzPts val="1800"/>
              <a:buChar char="●"/>
            </a:pPr>
            <a:r>
              <a:rPr b="1" lang="en"/>
              <a:t>Section 3</a:t>
            </a:r>
            <a:r>
              <a:rPr lang="en"/>
              <a:t> provides a discussion of the expected environment for the STOE.</a:t>
            </a:r>
            <a:endParaRPr/>
          </a:p>
          <a:p>
            <a:pPr indent="-342900" lvl="0" marL="457200" rtl="0" algn="l">
              <a:spcBef>
                <a:spcPts val="0"/>
              </a:spcBef>
              <a:spcAft>
                <a:spcPts val="0"/>
              </a:spcAft>
              <a:buSzPts val="1800"/>
              <a:buChar char="●"/>
            </a:pPr>
            <a:r>
              <a:rPr b="1" lang="en"/>
              <a:t>Section 4</a:t>
            </a:r>
            <a:r>
              <a:rPr lang="en"/>
              <a:t> identifies the risks to the STOE that have been derived from the statement of the security environment defined in section 3.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SPP-ICS (Cont.)</a:t>
            </a:r>
            <a:endParaRPr/>
          </a:p>
        </p:txBody>
      </p:sp>
      <p:sp>
        <p:nvSpPr>
          <p:cNvPr id="103" name="Google Shape;103;p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Section 5 </a:t>
            </a:r>
            <a:r>
              <a:rPr lang="en"/>
              <a:t>defines the security objectives for both the STOE and the STOE environment. </a:t>
            </a:r>
            <a:endParaRPr/>
          </a:p>
          <a:p>
            <a:pPr indent="-342900" lvl="0" marL="457200" rtl="0" algn="l">
              <a:spcBef>
                <a:spcPts val="0"/>
              </a:spcBef>
              <a:spcAft>
                <a:spcPts val="0"/>
              </a:spcAft>
              <a:buSzPts val="1800"/>
              <a:buChar char="●"/>
            </a:pPr>
            <a:r>
              <a:rPr b="1" lang="en"/>
              <a:t>Section 6</a:t>
            </a:r>
            <a:r>
              <a:rPr lang="en"/>
              <a:t> contains the functional and assurance requirements derived from the Common Criteria, Part 2 and 3 [CC2, CC3], respectively that must be satisfied by the STOE. </a:t>
            </a:r>
            <a:endParaRPr/>
          </a:p>
          <a:p>
            <a:pPr indent="-342900" lvl="0" marL="457200" rtl="0" algn="l">
              <a:spcBef>
                <a:spcPts val="0"/>
              </a:spcBef>
              <a:spcAft>
                <a:spcPts val="0"/>
              </a:spcAft>
              <a:buSzPts val="1800"/>
              <a:buChar char="●"/>
            </a:pPr>
            <a:r>
              <a:rPr b="1" lang="en"/>
              <a:t>Section 7</a:t>
            </a:r>
            <a:r>
              <a:rPr lang="en"/>
              <a:t> contains guidance information for SST authors who would like to claim conformance to the SPP.</a:t>
            </a:r>
            <a:endParaRPr/>
          </a:p>
          <a:p>
            <a:pPr indent="-342900" lvl="0" marL="457200" rtl="0" algn="l">
              <a:spcBef>
                <a:spcPts val="0"/>
              </a:spcBef>
              <a:spcAft>
                <a:spcPts val="0"/>
              </a:spcAft>
              <a:buSzPts val="1800"/>
              <a:buChar char="●"/>
            </a:pPr>
            <a:r>
              <a:rPr b="1" lang="en"/>
              <a:t>Section 8</a:t>
            </a:r>
            <a:r>
              <a:rPr lang="en"/>
              <a:t> provides a rationale to explicitly demonstrate that the identified risks to the STOE have been derived from the aspects identified in the security environment.</a:t>
            </a:r>
            <a:endParaRPr/>
          </a:p>
          <a:p>
            <a:pPr indent="0" lvl="0" marL="457200" rtl="0" algn="l">
              <a:spcBef>
                <a:spcPts val="1600"/>
              </a:spcBef>
              <a:spcAft>
                <a:spcPts val="0"/>
              </a:spcAft>
              <a:buNone/>
            </a:pPr>
            <a:r>
              <a:rPr lang="en"/>
              <a:t> </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Need for an ICS SPP</a:t>
            </a:r>
            <a:endParaRPr/>
          </a:p>
        </p:txBody>
      </p:sp>
      <p:sp>
        <p:nvSpPr>
          <p:cNvPr id="109" name="Google Shape;109;p2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Recently, several factors have raised concern about the security of industrial control systems. First, there has been a general trend to replace specialized control devices, particularly controllers and communications elements, with general purpose computer equipment and associated data communications technology. Second, many companies have chosen to interconnect certain parts of their process control networks with their corporate intranet once they have introduced general purpose equipment into the process control system. </a:t>
            </a:r>
            <a:endParaRPr/>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Security Features of The STOE</a:t>
            </a:r>
            <a:endParaRPr/>
          </a:p>
        </p:txBody>
      </p:sp>
      <p:sp>
        <p:nvSpPr>
          <p:cNvPr id="115" name="Google Shape;115;p21"/>
          <p:cNvSpPr txBox="1"/>
          <p:nvPr>
            <p:ph idx="1" type="body"/>
          </p:nvPr>
        </p:nvSpPr>
        <p:spPr>
          <a:xfrm>
            <a:off x="471900" y="1919075"/>
            <a:ext cx="8222100" cy="140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Authentication, Confidentiality, Integrity, Availability, Boundary Protection , Access control, Backup / Recovery, Audit, Monitoring, Non-interference with safety critical functions, Self Verification, Emergency power, Security Plans, Policies &amp; Procedures.</a:t>
            </a:r>
            <a:endParaRPr/>
          </a:p>
        </p:txBody>
      </p:sp>
      <p:pic>
        <p:nvPicPr>
          <p:cNvPr id="116" name="Google Shape;116;p21"/>
          <p:cNvPicPr preferRelativeResize="0"/>
          <p:nvPr/>
        </p:nvPicPr>
        <p:blipFill>
          <a:blip r:embed="rId3">
            <a:alphaModFix/>
          </a:blip>
          <a:stretch>
            <a:fillRect/>
          </a:stretch>
        </p:blipFill>
        <p:spPr>
          <a:xfrm>
            <a:off x="152400" y="3475475"/>
            <a:ext cx="8839200" cy="146754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